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pl-PL" dirty="0" smtClean="0"/>
              <a:t>Wielki Głód w Narodzie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Rzecz o „wielkim żarciu” poseł Krystyny Pawłowicz podczas  głosowań w dniu 17.12.2014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00:24 – reprymendy ciąg dalszy. Premier Rostowski się nie poddaje i ciągle walczy o obecność w obiektywie.</a:t>
            </a:r>
            <a:endParaRPr lang="pl-PL" sz="2400" dirty="0"/>
          </a:p>
        </p:txBody>
      </p:sp>
      <p:pic>
        <p:nvPicPr>
          <p:cNvPr id="4" name="Symbol zastępczy zawartości 3" descr="IMG_4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344816" cy="550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00:24 – role się chyba odwracają. Czas  skończyć dialog, może być nerwowo. Teraz już wiemy, kto wysłał Prezesa na mównicę.</a:t>
            </a:r>
            <a:endParaRPr lang="pl-PL" sz="2400" dirty="0"/>
          </a:p>
        </p:txBody>
      </p:sp>
      <p:pic>
        <p:nvPicPr>
          <p:cNvPr id="4" name="Symbol zastępczy zawartości 3" descr="IMG_4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164288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i smacznego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6021288"/>
            <a:ext cx="611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Fotorelację</a:t>
            </a:r>
            <a:r>
              <a:rPr lang="pl-PL" dirty="0" smtClean="0"/>
              <a:t> przygotował i skomentował poseł Piotr Chmielowski</a:t>
            </a:r>
            <a:endParaRPr lang="pl-PL" dirty="0"/>
          </a:p>
        </p:txBody>
      </p:sp>
      <p:pic>
        <p:nvPicPr>
          <p:cNvPr id="6" name="Obraz 5" descr="IMG_0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804248" cy="453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78296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 22:39 – burczy w brzuchu, weryfikacja zawartości pakietu</a:t>
            </a:r>
            <a:endParaRPr lang="pl-PL" sz="2400" dirty="0"/>
          </a:p>
        </p:txBody>
      </p:sp>
      <p:pic>
        <p:nvPicPr>
          <p:cNvPr id="4" name="Symbol zastępczy zawartości 3" descr="IMG_4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272808" cy="5454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638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 22:39 – chwila później. Wreszcie pełne usta i jeszcze cisza na sali.</a:t>
            </a:r>
            <a:endParaRPr lang="pl-PL" sz="2400" dirty="0"/>
          </a:p>
        </p:txBody>
      </p:sp>
      <p:pic>
        <p:nvPicPr>
          <p:cNvPr id="4" name="Symbol zastępczy zawartości 3" descr="IMG_4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200800" cy="5400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712968" cy="170080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22:40 – pięciu sąsiadów zwraca uwagę ciągle głodnej pani profesor. Poseł powyżej najprawdopodobniej dostaje telefoniczne instrukcje z klubu. O akcji wiedzą już posłowie Kamiński z Rogackim. </a:t>
            </a:r>
            <a:endParaRPr lang="pl-PL" sz="2400" dirty="0"/>
          </a:p>
        </p:txBody>
      </p:sp>
      <p:pic>
        <p:nvPicPr>
          <p:cNvPr id="4" name="Symbol zastępczy zawartości 3" descr="IMG_4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1276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712968" cy="165618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22:40 – głęboka zaduma, iście szekspirowski dylemat: jeść albo nie jeść - oto jest pytanie. Premier Rostowski myśli, że zdjęcia robione masowo przez posłów są dedykowane jemu. Stara się pozować. Posłowie Kamiński i Rogacki wiedzą, że ciąg dalszy nastąpi.</a:t>
            </a:r>
            <a:endParaRPr lang="pl-PL" sz="2400" dirty="0"/>
          </a:p>
        </p:txBody>
      </p:sp>
      <p:pic>
        <p:nvPicPr>
          <p:cNvPr id="4" name="Symbol zastępczy zawartości 3" descr="IMG_4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204181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9888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22:44 – pierwsze nasycenie. Co </a:t>
            </a:r>
            <a:r>
              <a:rPr lang="pl-PL" sz="2400" dirty="0" err="1" smtClean="0"/>
              <a:t>tu</a:t>
            </a:r>
            <a:r>
              <a:rPr lang="pl-PL" sz="2400" dirty="0" smtClean="0"/>
              <a:t> jeszcze zjeść? </a:t>
            </a:r>
            <a:endParaRPr lang="pl-PL" sz="2400" dirty="0"/>
          </a:p>
        </p:txBody>
      </p:sp>
      <p:pic>
        <p:nvPicPr>
          <p:cNvPr id="4" name="Symbol zastępczy zawartości 3" descr="IMG_4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588224" cy="49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22:45 – wyżerki ciąg dalszy. Kamiński wiedział to już wcześniej. </a:t>
            </a:r>
            <a:r>
              <a:rPr lang="pl-PL" sz="2400" dirty="0" smtClean="0"/>
              <a:t>Profesor Hrynkiewicz skutecznie znika z obiektywu. Na tym przykładzie widać, jaka jest różnica między profesorem belwederskim a doktorem tylko habilitowanym.</a:t>
            </a:r>
            <a:endParaRPr lang="pl-PL" sz="2400" dirty="0"/>
          </a:p>
        </p:txBody>
      </p:sp>
      <p:pic>
        <p:nvPicPr>
          <p:cNvPr id="4" name="Symbol zastępczy zawartości 3" descr="IMG_4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84776" cy="5238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567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22:49 – po obfitym posiłku trzeba zapić. Poseł Szmidt daje przykład. Rostowski już wie, że to nie on będzie dzisiaj gwiazdą. </a:t>
            </a:r>
            <a:endParaRPr lang="pl-PL" sz="2400" dirty="0"/>
          </a:p>
        </p:txBody>
      </p:sp>
      <p:pic>
        <p:nvPicPr>
          <p:cNvPr id="4" name="Symbol zastępczy zawartości 3" descr="IMG_4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344816" cy="550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00:23 – przerwa. Rozpoczyna się reprymenda</a:t>
            </a:r>
            <a:endParaRPr lang="pl-PL" sz="2400" dirty="0"/>
          </a:p>
        </p:txBody>
      </p:sp>
      <p:pic>
        <p:nvPicPr>
          <p:cNvPr id="4" name="Symbol zastępczy zawartości 3" descr="IMG_4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250</Words>
  <Application>Microsoft Office PowerPoint</Application>
  <PresentationFormat>Pokaz na ekranie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Wielki Głód w Narodzie</vt:lpstr>
      <vt:lpstr> 22:39 – burczy w brzuchu, weryfikacja zawartości pakietu</vt:lpstr>
      <vt:lpstr> 22:39 – chwila później. Wreszcie pełne usta i jeszcze cisza na sali.</vt:lpstr>
      <vt:lpstr>22:40 – pięciu sąsiadów zwraca uwagę ciągle głodnej pani profesor. Poseł powyżej najprawdopodobniej dostaje telefoniczne instrukcje z klubu. O akcji wiedzą już posłowie Kamiński z Rogackim. </vt:lpstr>
      <vt:lpstr>22:40 – głęboka zaduma, iście szekspirowski dylemat: jeść albo nie jeść - oto jest pytanie. Premier Rostowski myśli, że zdjęcia robione masowo przez posłów są dedykowane jemu. Stara się pozować. Posłowie Kamiński i Rogacki wiedzą, że ciąg dalszy nastąpi.</vt:lpstr>
      <vt:lpstr>22:44 – pierwsze nasycenie. Co tu jeszcze zjeść? </vt:lpstr>
      <vt:lpstr>22:45 – wyżerki ciąg dalszy. Kamiński wiedział to już wcześniej. Profesor Hrynkiewicz skutecznie znika z obiektywu. Na tym przykładzie widać, jaka jest różnica między profesorem belwederskim a doktorem tylko habilitowanym.</vt:lpstr>
      <vt:lpstr>22:49 – po obfitym posiłku trzeba zapić. Poseł Szmidt daje przykład. Rostowski już wie, że to nie on będzie dzisiaj gwiazdą. </vt:lpstr>
      <vt:lpstr>00:23 – przerwa. Rozpoczyna się reprymenda</vt:lpstr>
      <vt:lpstr>00:24 – reprymendy ciąg dalszy. Premier Rostowski się nie poddaje i ciągle walczy o obecność w obiektywie.</vt:lpstr>
      <vt:lpstr>00:24 – role się chyba odwracają. Czas  skończyć dialog, może być nerwowo. Teraz już wiemy, kto wysłał Prezesa na mównicę.</vt:lpstr>
      <vt:lpstr>Dziękuję i smacznego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Wielki Głód w Narodzie</dc:title>
  <dc:creator>Klaudia</dc:creator>
  <cp:lastModifiedBy>Klaudia</cp:lastModifiedBy>
  <cp:revision>7</cp:revision>
  <dcterms:created xsi:type="dcterms:W3CDTF">2014-12-23T08:18:15Z</dcterms:created>
  <dcterms:modified xsi:type="dcterms:W3CDTF">2014-12-23T09:11:38Z</dcterms:modified>
</cp:coreProperties>
</file>